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A6FF-7941-4FBB-BBC8-05A1E08CF740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3D79-6F46-47D8-A276-6CF7BED4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A6FF-7941-4FBB-BBC8-05A1E08CF740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3D79-6F46-47D8-A276-6CF7BED4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br>
              <a:rPr lang="ru-RU" sz="4400" b="1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1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осква за раздельный сбор отходов» </a:t>
            </a:r>
            <a:endParaRPr lang="ru-RU" sz="4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8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endParaRPr lang="ru-RU" alt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4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мусорных </a:t>
            </a:r>
            <a:b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полигонов </a:t>
            </a:r>
            <a:b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Москвы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9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Программа  «Москва за раздельный сбор отходов» </vt:lpstr>
      <vt:lpstr>ПРОБЛЕМНАЯ СИТУАЦИЯ</vt:lpstr>
      <vt:lpstr>39 мусорных  полигонов  вокруг Москвы</vt:lpstr>
      <vt:lpstr>Презентация PowerPoint</vt:lpstr>
      <vt:lpstr>Презентация PowerPoint</vt:lpstr>
      <vt:lpstr>Презентация PowerPoint</vt:lpstr>
      <vt:lpstr>Предложенные решения</vt:lpstr>
      <vt:lpstr>Решения</vt:lpstr>
      <vt:lpstr>Решения</vt:lpstr>
      <vt:lpstr>Решения</vt:lpstr>
      <vt:lpstr>Решения</vt:lpstr>
      <vt:lpstr>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«Москва за раздельный сбор отходов» </dc:title>
  <dc:creator>Лисичка</dc:creator>
  <cp:lastModifiedBy>Лисичка</cp:lastModifiedBy>
  <cp:revision>1</cp:revision>
  <dcterms:created xsi:type="dcterms:W3CDTF">2018-02-28T15:40:12Z</dcterms:created>
  <dcterms:modified xsi:type="dcterms:W3CDTF">2018-02-28T15:40:12Z</dcterms:modified>
</cp:coreProperties>
</file>