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301" r:id="rId5"/>
    <p:sldId id="261" r:id="rId6"/>
    <p:sldId id="272" r:id="rId7"/>
    <p:sldId id="274" r:id="rId8"/>
    <p:sldId id="275" r:id="rId9"/>
    <p:sldId id="277" r:id="rId10"/>
    <p:sldId id="302" r:id="rId11"/>
    <p:sldId id="305" r:id="rId12"/>
    <p:sldId id="306" r:id="rId13"/>
    <p:sldId id="307" r:id="rId14"/>
    <p:sldId id="279" r:id="rId15"/>
    <p:sldId id="260" r:id="rId16"/>
    <p:sldId id="295" r:id="rId17"/>
    <p:sldId id="280" r:id="rId18"/>
    <p:sldId id="292" r:id="rId19"/>
    <p:sldId id="293" r:id="rId20"/>
    <p:sldId id="278" r:id="rId21"/>
    <p:sldId id="259" r:id="rId22"/>
    <p:sldId id="296" r:id="rId23"/>
    <p:sldId id="303" r:id="rId24"/>
    <p:sldId id="304" r:id="rId25"/>
    <p:sldId id="299" r:id="rId26"/>
    <p:sldId id="297" r:id="rId27"/>
    <p:sldId id="30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1F959F-EDB3-4460-B1A6-D01911FC612F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AF49F5-3C54-4CEF-97A2-27D1CAEE5D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entr_radomir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radomir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instagram.com/radomiraspb/" TargetMode="External"/><Relationship Id="rId4" Type="http://schemas.openxmlformats.org/officeDocument/2006/relationships/hyperlink" Target="https://www.facebook.com/PsihologiceskijCentrPomosiSemeRadomir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3221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Общественная Организация по гармоничному развитию семьи и личности «Центр «РАДОМИРА»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620" y="220406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«Организация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Cлужбы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кризисной психологической помощи и медиации семьям с детьми в ситуации предразвода, развода или переживших развод «Договориться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можно»»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8327" y="5805264"/>
            <a:ext cx="168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4" t="10101" r="44064" b="50000"/>
          <a:stretch/>
        </p:blipFill>
        <p:spPr>
          <a:xfrm>
            <a:off x="4144941" y="1363255"/>
            <a:ext cx="860770" cy="805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7" y="3773720"/>
            <a:ext cx="4211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ул. Социалистическая, д. 16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327-60-30,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Тел/факс: 575-64-64,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radomiraspb@mail.ru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-сайт: http://www.radomira.ru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8" y="720971"/>
            <a:ext cx="2070534" cy="5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и распространение цветного информационного буклета.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первого этапа проекта распространено 580 экземпляров буклета.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5487"/>
            <a:ext cx="180020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56376" y="395487"/>
            <a:ext cx="792088" cy="73843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324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50" y="3428999"/>
            <a:ext cx="4571999" cy="33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1" y="629980"/>
            <a:ext cx="6552728" cy="94116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информационно-методического семинара с волонтерами – добровольцами о проекте, работающими на телефоне доверия для приглашения семей с детьми в проект.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3838" y="2060848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15 волонтеров-добровольцев, работающих на телефоне доверия (продолжительностью 3 часа).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волонтеров-добровольцев по вопросам медиации и конфликтологического консультирования.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ADOMIRA\Desktop\ПРЕЗ. ГРАНТ 2017 - 2018гг\Отчеты\Фотоотчеты\Супервизии\24.07\IMG_9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23" y="3645024"/>
            <a:ext cx="4447242" cy="29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9980"/>
            <a:ext cx="6840759" cy="128685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Семинар-тренинг для специалистов (психологи, социальные работники общественных организаций, органов опеки, судов и Центров социальной помощи семье и детям) на ознакомление с процедурой медиации и конфликтологического консультирования для информирования  в работе с семьями.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3838" y="2060848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участников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информированности специалистов социальной сферы, работающих с семьями о способах работы медиаторов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семьей в кризисе, а также информирование о мероприятиях проекта.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ADOMIRA\Desktop\ПРЕЗ. ГРАНТ 2017 - 2018гг\Отчеты\Фотоотчеты\Вебинары\05.07\IMG_8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2889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9980"/>
            <a:ext cx="6840759" cy="128685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Супервизии для волонтеров и добровольцев для разбора и методической поддержки трудных случаев консультирования и профилактики профессионального выгорания.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1884596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профилактика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выгорания, профессиональная методическая поддержка в сложных ситуациях работы с кризисной семьей, определение направления работы для преодоления трудностей консультанта в работе с семьей.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RADOMIRA\Desktop\ПРЕЗ. ГРАНТ 2017 - 2018гг\Отчеты\Фотоотчеты\Супервизии\25.01\IMG_7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75" y="3789040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7845" y="359308"/>
            <a:ext cx="6984776" cy="12554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официально закреплена Федеральным законом от 27 июля 2010г. №193-ФЗ «Об альтернативной процедуре урегулирования споров с участием посредника (процедуре медиации)»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3838" y="1988840"/>
            <a:ext cx="7408333" cy="428133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конфиденциальной и беспристрастной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довести отношения до конца таким образом, чтобы уменьшить негативные последствия для всех участников, включая детей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то, чтобы помочь супружеским парам достичь добровольных и справедливых соглашений о воспитании детей и финансовом положении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процедуру переговоров понятной и безопасной. Семейная медиация помогает, если ваши отношения сломались и вам нужно разобраться в решении практических вопросов.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Медиационные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ведут дипломированные специалисты с психологическим, юридическим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медиационным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135" y="1268760"/>
            <a:ext cx="82089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 семейное консультирование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консультаций, не менее 50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участников) направленное на выявление личностных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супругов, диагностика внутрисемейных взаимоотношений,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 психологической помощи семье, проведение консультативной работы по решению выявленных семейных трудностей, применение семейной терапии, ориентированной на решение с использованием методов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-поведенческой терапии, семейной терапии,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генограммы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Ослабление влияния кризисной ситуации конфликта, развода на супругов, адаптация членов семьи к новой жизненной ситуации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постразводный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проведено 17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консультаций и медиационных встреч, в результате которых получили помощь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семей. Мы заранее планировали большее количество консультаций на 2 и 3 периоды проекта и уверены, что необходимое количество консультаций будет нами проведено в течение проекта.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частые запросы на консультировании: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эмоциями: шок, беспомощность, потерянность, обида, подавленность;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контакта после развода;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решении конфликтной ситуации в моменты после развода;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конфликте, основанном на разногласиях касательно воспитания детей;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корректное и экологичное завершение отношений;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депрессивных состояниях после разрыва;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отношений с партнёром, имеющим алкогольную зависимость.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8523"/>
            <a:ext cx="1800200" cy="56450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40960" y="308523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1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9" y="629980"/>
            <a:ext cx="5184576" cy="94116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консультации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консультаций, не менее 30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5" y="1772816"/>
            <a:ext cx="8210959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консультации направлены на: защиту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ребенка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семье; разъяснение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 семейного и жилищного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законодательства;  помощь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супругам в таких вопросах: как развестись супругам, если один из них не согласен, как разделить имущество, с кем из родителей останется проживать ребенок, как будет в дальнейшем выстраиваться общение с ребенком супруга, который живет отдельно, как будут выплачиваться алименты на содержание ребенка.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запросы юридических консультаций: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совместно-нажитого имущества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определения долей квартиры, находящейся в ипотеке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об оплате алиментов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алиментов на несовершеннолетнего ребёнка в судебном порядке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содержании несовершеннолетнего ребёнка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6550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поддержки для родителей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встреч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- 45 участников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напряжения родителей, обучение новым стратегиям поведения в конфликтах, конструктивным способам коммуникации, осознание влияния конфликтного поведения родителей на психику ребенка.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данный период было проведено 6 встреч группы поддержки.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встреч: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прояснение семейных ситуаций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 кризисы семейных отношений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и коммуникации в семье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межличностные коммуникации в рамках подхода транзактного анализа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неудовлетворённые детские потребности и их проецирование на своего партнёра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сценарии и динамики: как формируются сценарии партнёрских отношений, что такое «системные семейные динамики» и как они влияют на членов семьи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последствий развода для детей,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невовлечённости отца или его отсутствия на формирование психологических особенностей детей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54"/>
            <a:ext cx="1800200" cy="56450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56376" y="292454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310451" cy="68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243408"/>
            <a:ext cx="11117081" cy="74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947" y="170080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СПбОО "Центр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"РАДОМИРА"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 2005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Миссия организации — содействие формированию гармоничной личности и гармоничных взаимоотношений в семье и обществе.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Нашими целями являются: </a:t>
            </a:r>
          </a:p>
          <a:p>
            <a:pPr marL="285750" indent="-285750" algn="just">
              <a:buFont typeface="Wingdings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формированию оптимальных условий для гармоничного развития семьи и личности, </a:t>
            </a:r>
          </a:p>
          <a:p>
            <a:pPr marL="285750" indent="-285750" algn="just">
              <a:buFont typeface="Wingdings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 сохранение и развитие конструктивных семейных отношений, </a:t>
            </a:r>
          </a:p>
          <a:p>
            <a:pPr marL="285750" indent="-285750" algn="just">
              <a:buFont typeface="Wingdings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материнства, детства и отцовства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ative-english.com.ua/wp-content/uploads/2017/10/636089080770176069539219852_family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8" y="4437112"/>
            <a:ext cx="3536484" cy="20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365"/>
            <a:ext cx="1800200" cy="5645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884368" y="381409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7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5487"/>
            <a:ext cx="1800200" cy="56450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884368" y="395487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680604"/>
            <a:ext cx="5122912" cy="79559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(6 семинаров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-180 участников).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72079" y="24208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семинаров расскажет о том, как создать, сохранить и развивать семейные отношения; как не совершить базовые ошибки в семье, подрывающие любовь и доверие между партнерами, как сохранить психологическое здоровье ребенка в ситуации конфликтов и развода родителей.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семинар-тренинг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 теме: «Основы эффективного общения в семье»,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приняли участие 20 человек.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марта приглашаем родителей на семинар «Влияние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 в семье на ребенка. Рекомендации для родителей и не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только».</a:t>
            </a:r>
          </a:p>
        </p:txBody>
      </p:sp>
    </p:spTree>
    <p:extLst>
      <p:ext uri="{BB962C8B-B14F-4D97-AF65-F5344CB8AC3E}">
        <p14:creationId xmlns:p14="http://schemas.microsoft.com/office/powerpoint/2010/main" val="27008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1046956"/>
            <a:ext cx="7812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экстренной психологической и социально-информационной  помощи  по  двухканальному  телефону  доверия   327-60-30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семейным вопросам с 10.00 до 20.00 по рабочим дням (бесплатно, анонимно, конфиденциально).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720 консультаций, направленных на 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напряжения в семье в кризисный период предразвода, развода и после развода. Прояснение семейной ситуации, определение направления социальной и психологической помощи.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 гранта зафиксировано более 225 обращений по вопросам семейных конфликтов, развода и предразвода (с ноября 2018 года по март 2019).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доверия работают волонтеры — психологи-консультанты, прошедшие специальное обучение. Любой член семьи, столкнувшийся с  жизненными трудностями, семейным неблагополучием может позвонить и получить консультацию психолога  или информацию о другой службе,  где его запрос может быть удовлетворен.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8523"/>
            <a:ext cx="1800200" cy="56450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884368" y="308523"/>
            <a:ext cx="792088" cy="738433"/>
          </a:xfrm>
          <a:prstGeom prst="rect">
            <a:avLst/>
          </a:prstGeom>
          <a:noFill/>
        </p:spPr>
      </p:pic>
      <p:pic>
        <p:nvPicPr>
          <p:cNvPr id="8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296144" cy="124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1" y="629980"/>
            <a:ext cx="6552728" cy="94116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Арт-терапевтические групповые занятия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чел. x 2 группы = 16 человек x 3 цикла = 48 чел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групповых занятий: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навыков саморегуляции; формирование адекватной самооценки; повышение представлений детей о собственной значимости, ценности, укрепление у них чувства собственного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достоинства, снятие эмоционального напряжения, повышенной тревожности, развитие коммуникативных навыков, развитие уверенности в себе.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используются методы арт-терапии, песочной терапии, элементы нейрогимнастики, расслабляющие техники.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сенсорное оборудование, световой планшет и др.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моменту проведено 7 групповых занятий.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1" y="629980"/>
            <a:ext cx="6552728" cy="94116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детское консультирование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консультаций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менее 30 участников).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3838" y="2060848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консультации направлены на улучшение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эмоционально-личностной сферы детей; снижение уровня тревожности у детей (работа с детскими страхами потери одного из родителей), формирование у детей самопознания,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принятия обоих родителей.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запрос на индивидуальных консультациях: снижение уровня тревожности, снятие эмоционального напряжения у ребёнка.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77740"/>
            <a:ext cx="820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764"/>
            <a:ext cx="1501629" cy="5039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17845" y="832708"/>
            <a:ext cx="792088" cy="73843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1" y="629980"/>
            <a:ext cx="6552728" cy="94116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детское консультирование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консультаций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менее 30 участников).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03838" y="2060848"/>
            <a:ext cx="7408333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консультации направлены на улучшение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эмоционально-личностной сферы детей; снижение уровня тревожности у детей (работа с детскими страхами потери одного из родителей), формирование у детей самопознания,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принятия обоих родителей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запрос на индивидуальных консультациях: снижение уровня тревожности, снятие эмоционального напряжения у ребёнка.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времени 10 детей получают помощь.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-19856"/>
            <a:ext cx="10369153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680"/>
            <a:ext cx="1043608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5439"/>
            <a:ext cx="1026114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презентуем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грант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 и семинарах.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освещаются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организации, социальных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сетях. За счет этого увеличилось посещение нашего сайта. За прошедший год наш сайт посетило более 15 тыс. человек.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./ф (812)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575-64-64, тел. доверия: (812) 327-60-30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http://www.radomira.ru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https://vk.com/centr_radomira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FB: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https://www.facebook.com/PsihologiceskijCentrPomosiSemeRadomira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www.instagram.com/radomiraspb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9449"/>
            <a:ext cx="180020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28384" y="308523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9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835" y="1412776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деятельности:</a:t>
            </a:r>
          </a:p>
          <a:p>
            <a:pPr marL="285750" indent="-285750">
              <a:buFont typeface="Wingdings"/>
              <a:buChar char="w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Психологическое: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экстренная психологическая помощь по телефону доверия;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индивидуальная и семейная психологическая помощь в трудной жизненной ситуации;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коррекционные занятия с детьми;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группы поддержки, семинары, тренинги.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marL="285750" indent="-285750">
              <a:buFont typeface="Wingdings"/>
              <a:buChar char="w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Социально-правовое: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казание социально-правовой помощи семьям, оказавшимся в трудной жизненной ситуации.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marL="285750" indent="-285750">
              <a:buFont typeface="Wingdings"/>
              <a:buChar char="w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Информационное: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информирование людей о возможности получения психологических, социальных, правовых, медицинских услуг в Санкт-Петербурге;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роведение информационно-обучающих семинаров и конференций для специалистов помогающих профессий. </a:t>
            </a:r>
          </a:p>
          <a:p>
            <a:endParaRPr lang="ru-RU" dirty="0" smtClean="0">
              <a:sym typeface="Wingding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2332"/>
            <a:ext cx="180020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06776" y="392332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3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943" y="1772816"/>
            <a:ext cx="82089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В 2018 году в рамках президентского гранда СПбОО «Центр РАДОМИРА» реализовывал проект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социально-психологического механизма помощи молодым семьям, находящимся в ситуации раннего семейного неблагополучия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проекта 1317 оказались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857 – приняли участия в мероприятиях центра, в том числе 70 детей.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</a:p>
          <a:p>
            <a:endParaRPr lang="ru-RU" dirty="0" smtClean="0">
              <a:sym typeface="Wingding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2332"/>
            <a:ext cx="180020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06776" y="392332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0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5689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психологического кризисного консультирования и медиации в систему социальной поддержки малоимущих и социально уязвимых семей с детьми, находящихся в ситуации предразвода, развода или переживших развод.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права ребёнка на воспитание обоими родителями, на безопасность и полноценное развитие. 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города о возможности использования культуры медиации и конфликтологического консультирования как цивилизованного способа коммуникации, основанного на взаимном уважении.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конфликтологического консультирования и медиации в кризисной семейной ситуации предразвода, развода и после развода в рамках создания и работы Службы кризисной психологической помощи и медиации.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социально-педагогическая реабилитация детей, пострадавших от родительских конфликтов или развода родителей с целью их полноценного развития и воспитания.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подведение итогов и презентация работы, завершение создания Службы кризисной психологической помощи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3480"/>
            <a:ext cx="189548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812360" y="323480"/>
            <a:ext cx="1008112" cy="882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542" y="162880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проекта: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уязвимые семьи с детьми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ситуации предразвода, развода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переживающие развод;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подростки, родители которых находятся в ситуации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предразвода, развода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переживают развод;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переживающие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8618"/>
            <a:ext cx="1714183" cy="59290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884368" y="328618"/>
            <a:ext cx="883419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6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8523"/>
            <a:ext cx="1800200" cy="56450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8028384" y="308523"/>
            <a:ext cx="792088" cy="7384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843951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 — это тяжёлое переживание для супругов. Часто разводу предшествует длительный период взаимных упрёков и обид. В это время, когда конфликтность в отношениях достигла критической величины и развод воспринимается как неизбежность, возникают самые противоречивые чувства. Не всегда оба супруга готовы к разводу.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разводе родителей дети и подростки получают эмоциональную травму. Внешне это может и не проявляться, но внутренне переживания присутствуют в каждом ребёнке.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временем любой человек справляется с тяжёлыми переживаниями развода, но в некоторых случаях это может растянуться на длительное время и стать причиной сложностей в воспитании детей, профессиональной деятельности и других сферах жизни.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помощь психолога может оказаться незаменимой.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310905"/>
            <a:ext cx="180020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92380" y="308523"/>
            <a:ext cx="792088" cy="6722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60840" y="1025688"/>
            <a:ext cx="7632847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кризисной психологической помощи и медиации семьям с детьми «Договориться можно»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844824"/>
            <a:ext cx="82318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организации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www.radomira.ru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ВКонтакте»,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«Самопознание.ру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Littleone»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на "Радио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России«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ГТРК "Санкт-Петербург")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«Невское утро»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и некоммерческих организациях-партнерах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некоммерческих организаций ЦРНО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рассылку по электронной почте партнерам организации и родителям.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5487"/>
            <a:ext cx="1800200" cy="5645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997" r="3241" b="3900"/>
          <a:stretch/>
        </p:blipFill>
        <p:spPr bwMode="auto">
          <a:xfrm>
            <a:off x="7956376" y="395487"/>
            <a:ext cx="792088" cy="73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7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733</TotalTime>
  <Words>1864</Words>
  <Application>Microsoft Office PowerPoint</Application>
  <PresentationFormat>Экран (4:3)</PresentationFormat>
  <Paragraphs>168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информационно-методического семинара с волонтерами – добровольцами о проекте, работающими на телефоне доверия для приглашения семей с детьми в проект.  </vt:lpstr>
      <vt:lpstr>Семинар-тренинг для специалистов (психологи, социальные работники общественных организаций, органов опеки, судов и Центров социальной помощи семье и детям) на ознакомление с процедурой медиации и конфликтологического консультирования для информирования  в работе с семьями.   </vt:lpstr>
      <vt:lpstr>Супервизии для волонтеров и добровольцев для разбора и методической поддержки трудных случаев консультирования и профилактики профессионального выгорания.  </vt:lpstr>
      <vt:lpstr>Медиация официально закреплена Федеральным законом от 27 июля 2010г. №193-ФЗ «Об альтернативной процедуре урегулирования споров с участием посредника (процедуре медиации)»</vt:lpstr>
      <vt:lpstr>Презентация PowerPoint</vt:lpstr>
      <vt:lpstr>Юридические консультации (40 консультаций, не менее 30 участников)</vt:lpstr>
      <vt:lpstr>Презентация PowerPoint</vt:lpstr>
      <vt:lpstr>Презентация PowerPoint</vt:lpstr>
      <vt:lpstr>Презентация PowerPoint</vt:lpstr>
      <vt:lpstr>Семинары и тренинги (6 семинаров -180 участников).</vt:lpstr>
      <vt:lpstr>Презентация PowerPoint</vt:lpstr>
      <vt:lpstr>Арт-терапевтические групповые занятия (8 чел. x 2 группы = 16 человек x 3 цикла = 48 чел.)</vt:lpstr>
      <vt:lpstr>Индивидуальное детское консультирование (70 консультаций, не менее 30 участников). </vt:lpstr>
      <vt:lpstr>Индивидуальное детское консультирование (70 консультаций, не менее 30 участников).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RADOMIRA</dc:creator>
  <cp:lastModifiedBy>RADOMIRA</cp:lastModifiedBy>
  <cp:revision>79</cp:revision>
  <dcterms:created xsi:type="dcterms:W3CDTF">2018-04-24T07:04:13Z</dcterms:created>
  <dcterms:modified xsi:type="dcterms:W3CDTF">2019-05-24T14:06:36Z</dcterms:modified>
</cp:coreProperties>
</file>